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59" r:id="rId7"/>
    <p:sldId id="268" r:id="rId8"/>
    <p:sldId id="271" r:id="rId9"/>
    <p:sldId id="270" r:id="rId10"/>
    <p:sldId id="261" r:id="rId11"/>
    <p:sldId id="272" r:id="rId12"/>
    <p:sldId id="262" r:id="rId13"/>
    <p:sldId id="273" r:id="rId14"/>
    <p:sldId id="274" r:id="rId15"/>
    <p:sldId id="264" r:id="rId16"/>
    <p:sldId id="275" r:id="rId17"/>
    <p:sldId id="276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4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254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027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837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06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83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075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855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864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9565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778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404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2DB8D-575C-4AA9-B2E4-D69B10188DB3}" type="datetimeFigureOut">
              <a:rPr lang="ko-KR" altLang="en-US" smtClean="0"/>
              <a:t>2021-04-15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DEF61-7A7E-429C-9236-D599CA7C6E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8619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66146" y="1358781"/>
            <a:ext cx="3230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가디언 </a:t>
            </a:r>
            <a:r>
              <a:rPr lang="ko-KR" altLang="en-US" dirty="0" err="1"/>
              <a:t>테일즈</a:t>
            </a:r>
            <a:endParaRPr lang="en-US" altLang="ko-KR" dirty="0"/>
          </a:p>
          <a:p>
            <a:r>
              <a:rPr lang="ko-KR" altLang="en-US" dirty="0" err="1"/>
              <a:t>엔드</a:t>
            </a:r>
            <a:r>
              <a:rPr lang="ko-KR" altLang="en-US" dirty="0"/>
              <a:t> 컨텐츠 분석</a:t>
            </a:r>
          </a:p>
        </p:txBody>
      </p:sp>
    </p:spTree>
    <p:extLst>
      <p:ext uri="{BB962C8B-B14F-4D97-AF65-F5344CB8AC3E}">
        <p14:creationId xmlns:p14="http://schemas.microsoft.com/office/powerpoint/2010/main" val="118280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PVE : </a:t>
            </a:r>
            <a:r>
              <a:rPr lang="ko-KR" altLang="en-US" dirty="0"/>
              <a:t>궤도 엘리베이터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995049-855B-4A3C-8D93-3A387C6D0920}"/>
              </a:ext>
            </a:extLst>
          </p:cNvPr>
          <p:cNvSpPr txBox="1"/>
          <p:nvPr/>
        </p:nvSpPr>
        <p:spPr>
          <a:xfrm>
            <a:off x="0" y="4170347"/>
            <a:ext cx="12192000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유저가 </a:t>
            </a:r>
            <a:r>
              <a:rPr lang="ko-KR" altLang="en-US" dirty="0" err="1"/>
              <a:t>덱과</a:t>
            </a:r>
            <a:r>
              <a:rPr lang="ko-KR" altLang="en-US" dirty="0"/>
              <a:t> 진영을 설정하여 층을 올라가는 형태의 컨텐츠로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PVP</a:t>
            </a:r>
            <a:r>
              <a:rPr lang="ko-KR" altLang="en-US" dirty="0"/>
              <a:t>에서 콜로세움이 </a:t>
            </a:r>
            <a:r>
              <a:rPr lang="en-US" altLang="ko-KR" dirty="0"/>
              <a:t>PVE</a:t>
            </a:r>
            <a:r>
              <a:rPr lang="ko-KR" altLang="en-US" dirty="0"/>
              <a:t>로 변화된 형태이다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순위를 통하여 </a:t>
            </a:r>
            <a:r>
              <a:rPr lang="ko-KR" altLang="en-US" dirty="0" err="1"/>
              <a:t>랭커들의</a:t>
            </a:r>
            <a:r>
              <a:rPr lang="ko-KR" altLang="en-US" dirty="0"/>
              <a:t> </a:t>
            </a:r>
            <a:r>
              <a:rPr lang="ko-KR" altLang="en-US" dirty="0" err="1"/>
              <a:t>덱을</a:t>
            </a:r>
            <a:r>
              <a:rPr lang="ko-KR" altLang="en-US" dirty="0"/>
              <a:t> 참고가 가능하고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타 유저들은 </a:t>
            </a:r>
            <a:r>
              <a:rPr lang="ko-KR" altLang="en-US" dirty="0" err="1"/>
              <a:t>랭커들의</a:t>
            </a:r>
            <a:r>
              <a:rPr lang="ko-KR" altLang="en-US" dirty="0"/>
              <a:t> </a:t>
            </a:r>
            <a:r>
              <a:rPr lang="ko-KR" altLang="en-US" dirty="0" err="1"/>
              <a:t>덱을</a:t>
            </a:r>
            <a:r>
              <a:rPr lang="ko-KR" altLang="en-US" dirty="0"/>
              <a:t> 참고하고 성장의 목표로 삼을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C38D88D-9FFB-405A-AF2C-A5A952526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783" y="1266401"/>
            <a:ext cx="4530692" cy="214578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B06509C-8BB3-430E-ABD6-539E4D187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582" y="1262160"/>
            <a:ext cx="4530692" cy="214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747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PVE : </a:t>
            </a:r>
            <a:r>
              <a:rPr lang="ko-KR" altLang="en-US" dirty="0"/>
              <a:t>궤도 엘리베이터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995049-855B-4A3C-8D93-3A387C6D0920}"/>
              </a:ext>
            </a:extLst>
          </p:cNvPr>
          <p:cNvSpPr txBox="1"/>
          <p:nvPr/>
        </p:nvSpPr>
        <p:spPr>
          <a:xfrm>
            <a:off x="0" y="4170347"/>
            <a:ext cx="12192000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타 컨텐츠와 크게 다른 점 중 하나는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스태미나와 같은 재화의 소모가 전혀 없다는 점이다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또한 보상 중에 스토리에 관련된 내용들이 존재하여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성장 보상 보다는 스토리를 좋아하는 유저들이 더 많이 찾는다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-&gt; </a:t>
            </a:r>
            <a:r>
              <a:rPr lang="ko-KR" altLang="en-US" dirty="0"/>
              <a:t>스토리를 좋아하는 유저에게 가장 강력한 동기 부여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C38D88D-9FFB-405A-AF2C-A5A952526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783" y="1266401"/>
            <a:ext cx="4530692" cy="214578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B06509C-8BB3-430E-ABD6-539E4D187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582" y="1262160"/>
            <a:ext cx="4530692" cy="214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98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PVE : </a:t>
            </a:r>
            <a:r>
              <a:rPr lang="ko-KR" altLang="en-US" dirty="0" err="1"/>
              <a:t>카마존</a:t>
            </a:r>
            <a:r>
              <a:rPr lang="ko-KR" altLang="en-US" dirty="0"/>
              <a:t> 랜드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FDC28F-F3CB-4CCE-8B8C-D0D1F4ABEE88}"/>
              </a:ext>
            </a:extLst>
          </p:cNvPr>
          <p:cNvSpPr txBox="1"/>
          <p:nvPr/>
        </p:nvSpPr>
        <p:spPr>
          <a:xfrm>
            <a:off x="0" y="4170347"/>
            <a:ext cx="12192000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총 난이도가 </a:t>
            </a:r>
            <a:r>
              <a:rPr lang="en-US" altLang="ko-KR" dirty="0"/>
              <a:t>6</a:t>
            </a:r>
            <a:r>
              <a:rPr lang="ko-KR" altLang="en-US" dirty="0"/>
              <a:t>가지</a:t>
            </a:r>
            <a:r>
              <a:rPr lang="en-US" altLang="ko-KR" dirty="0"/>
              <a:t>, </a:t>
            </a:r>
            <a:r>
              <a:rPr lang="ko-KR" altLang="en-US" dirty="0"/>
              <a:t>최대 </a:t>
            </a:r>
            <a:r>
              <a:rPr lang="en-US" altLang="ko-KR" dirty="0"/>
              <a:t>6</a:t>
            </a:r>
            <a:r>
              <a:rPr lang="ko-KR" altLang="en-US" dirty="0"/>
              <a:t>층</a:t>
            </a:r>
            <a:r>
              <a:rPr lang="en-US" altLang="ko-KR" dirty="0"/>
              <a:t>, 6</a:t>
            </a:r>
            <a:r>
              <a:rPr lang="ko-KR" altLang="en-US" dirty="0"/>
              <a:t>스테이지로 구성되어 있는 컨텐츠이며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카마존</a:t>
            </a:r>
            <a:r>
              <a:rPr lang="ko-KR" altLang="en-US" dirty="0"/>
              <a:t> 랜드 한정으로 특전 시스템이 존재하여</a:t>
            </a:r>
            <a:r>
              <a:rPr lang="en-US" altLang="ko-KR" dirty="0"/>
              <a:t>, </a:t>
            </a:r>
            <a:r>
              <a:rPr lang="ko-KR" altLang="en-US" dirty="0" err="1"/>
              <a:t>카마존</a:t>
            </a:r>
            <a:r>
              <a:rPr lang="ko-KR" altLang="en-US" dirty="0"/>
              <a:t> 랜드를 플레이 하며 얻은 </a:t>
            </a:r>
            <a:r>
              <a:rPr lang="ko-KR" altLang="en-US" dirty="0" err="1"/>
              <a:t>카마존</a:t>
            </a:r>
            <a:r>
              <a:rPr lang="ko-KR" altLang="en-US" dirty="0"/>
              <a:t> 포인트로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다음 도전에서 이로운 효과를 플레이어가 직접 부여가 가능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-&gt; </a:t>
            </a:r>
            <a:r>
              <a:rPr lang="ko-KR" altLang="en-US" dirty="0"/>
              <a:t>포인트를 사용하여 플레이어로 하여금</a:t>
            </a:r>
            <a:r>
              <a:rPr lang="en-US" altLang="ko-KR" dirty="0"/>
              <a:t>, </a:t>
            </a:r>
            <a:r>
              <a:rPr lang="ko-KR" altLang="en-US" dirty="0"/>
              <a:t>더 높은 난이도</a:t>
            </a:r>
            <a:r>
              <a:rPr lang="en-US" altLang="ko-KR" dirty="0"/>
              <a:t>, </a:t>
            </a:r>
            <a:r>
              <a:rPr lang="ko-KR" altLang="en-US" dirty="0"/>
              <a:t>층을 클리어 하기 위한 고민을 유도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11C05EB-7864-4A25-B22C-22C226180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236" y="1356198"/>
            <a:ext cx="4181956" cy="19806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9775785-12FB-4C31-81D3-D8DEA6754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217" y="1356198"/>
            <a:ext cx="4498023" cy="213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07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PVE : </a:t>
            </a:r>
            <a:r>
              <a:rPr lang="ko-KR" altLang="en-US" dirty="0" err="1"/>
              <a:t>카마존</a:t>
            </a:r>
            <a:r>
              <a:rPr lang="ko-KR" altLang="en-US" dirty="0"/>
              <a:t> 랜드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FDC28F-F3CB-4CCE-8B8C-D0D1F4ABEE88}"/>
              </a:ext>
            </a:extLst>
          </p:cNvPr>
          <p:cNvSpPr txBox="1"/>
          <p:nvPr/>
        </p:nvSpPr>
        <p:spPr>
          <a:xfrm>
            <a:off x="0" y="4170347"/>
            <a:ext cx="12192000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보스까지 가는 길목에는 일반전투</a:t>
            </a:r>
            <a:r>
              <a:rPr lang="en-US" altLang="ko-KR" dirty="0"/>
              <a:t>, </a:t>
            </a:r>
            <a:r>
              <a:rPr lang="ko-KR" altLang="en-US" dirty="0"/>
              <a:t>랜덤 이벤트</a:t>
            </a:r>
            <a:r>
              <a:rPr lang="en-US" altLang="ko-KR" dirty="0"/>
              <a:t>, </a:t>
            </a:r>
            <a:r>
              <a:rPr lang="ko-KR" altLang="en-US" dirty="0"/>
              <a:t>상점</a:t>
            </a:r>
            <a:r>
              <a:rPr lang="en-US" altLang="ko-KR" dirty="0"/>
              <a:t>, </a:t>
            </a:r>
            <a:r>
              <a:rPr lang="ko-KR" altLang="en-US" dirty="0"/>
              <a:t>엘리트 전투</a:t>
            </a:r>
            <a:r>
              <a:rPr lang="en-US" altLang="ko-KR" dirty="0"/>
              <a:t>, </a:t>
            </a:r>
            <a:r>
              <a:rPr lang="ko-KR" altLang="en-US" dirty="0"/>
              <a:t>회복으로 이루어져 있으며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회복을 제외한 모든 곳에서 </a:t>
            </a:r>
            <a:r>
              <a:rPr lang="ko-KR" altLang="en-US" dirty="0" err="1"/>
              <a:t>아티팩트를</a:t>
            </a:r>
            <a:r>
              <a:rPr lang="ko-KR" altLang="en-US" dirty="0"/>
              <a:t> 랜덤으로 획득이 가능하다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유저는 이 </a:t>
            </a:r>
            <a:r>
              <a:rPr lang="ko-KR" altLang="en-US" dirty="0" err="1"/>
              <a:t>아티팩트를</a:t>
            </a:r>
            <a:r>
              <a:rPr lang="ko-KR" altLang="en-US" dirty="0"/>
              <a:t> 조합하여 최종 층까지 클리어 하는 것이 목표이다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-&gt; </a:t>
            </a:r>
            <a:r>
              <a:rPr lang="ko-KR" altLang="en-US" dirty="0"/>
              <a:t>평소에는 사용이 불가능한 수준의 무기 충전 속도나 기술 </a:t>
            </a:r>
            <a:r>
              <a:rPr lang="ko-KR" altLang="en-US" dirty="0" err="1"/>
              <a:t>피해량을</a:t>
            </a:r>
            <a:r>
              <a:rPr lang="ko-KR" altLang="en-US" dirty="0"/>
              <a:t> 올리는 플레이가 가능하여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   </a:t>
            </a:r>
            <a:r>
              <a:rPr lang="ko-KR" altLang="en-US" dirty="0"/>
              <a:t>유저에게 다양한 플레이 방법을 제시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4681906-C728-4418-AD69-1EAECCC38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54" y="1275931"/>
            <a:ext cx="4567754" cy="21633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F542ED7-7CC1-4924-8F22-4BEE88C96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813" y="1275931"/>
            <a:ext cx="4546069" cy="215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279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PVE : </a:t>
            </a:r>
            <a:r>
              <a:rPr lang="ko-KR" altLang="en-US" dirty="0" err="1"/>
              <a:t>카마존</a:t>
            </a:r>
            <a:r>
              <a:rPr lang="ko-KR" altLang="en-US" dirty="0"/>
              <a:t> 랜드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FDC28F-F3CB-4CCE-8B8C-D0D1F4ABEE88}"/>
              </a:ext>
            </a:extLst>
          </p:cNvPr>
          <p:cNvSpPr txBox="1"/>
          <p:nvPr/>
        </p:nvSpPr>
        <p:spPr>
          <a:xfrm>
            <a:off x="0" y="4170347"/>
            <a:ext cx="12192000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각 난이도별</a:t>
            </a:r>
            <a:r>
              <a:rPr lang="en-US" altLang="ko-KR" dirty="0"/>
              <a:t>, </a:t>
            </a:r>
            <a:r>
              <a:rPr lang="ko-KR" altLang="en-US" dirty="0"/>
              <a:t>층의 클리어 보상으로 병뚜껑을 획득 가능하며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병뚜껑으로는 캐릭터의 성장에 필요한 재화를 구매 할 수 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-&gt; 1</a:t>
            </a:r>
            <a:r>
              <a:rPr lang="ko-KR" altLang="en-US" dirty="0"/>
              <a:t>달 주기로 상점을 </a:t>
            </a:r>
            <a:r>
              <a:rPr lang="ko-KR" altLang="en-US" dirty="0" err="1"/>
              <a:t>리셋하며</a:t>
            </a:r>
            <a:r>
              <a:rPr lang="en-US" altLang="ko-KR" dirty="0"/>
              <a:t> </a:t>
            </a:r>
            <a:r>
              <a:rPr lang="ko-KR" altLang="en-US" dirty="0"/>
              <a:t>유저로 하여금 일일 컨텐츠로 부족한 재화를 보충 할 수 있음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4681906-C728-4418-AD69-1EAECCC38C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654" y="1275931"/>
            <a:ext cx="4567754" cy="216333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F542ED7-7CC1-4924-8F22-4BEE88C968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4813" y="1275931"/>
            <a:ext cx="4546069" cy="215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424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PVE :</a:t>
            </a:r>
            <a:r>
              <a:rPr lang="ko-KR" altLang="en-US" dirty="0"/>
              <a:t> </a:t>
            </a:r>
            <a:r>
              <a:rPr lang="ko-KR" altLang="en-US" dirty="0" err="1"/>
              <a:t>협동전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3E70A1-5F2C-467F-9EAA-4A6729793C25}"/>
              </a:ext>
            </a:extLst>
          </p:cNvPr>
          <p:cNvSpPr txBox="1"/>
          <p:nvPr/>
        </p:nvSpPr>
        <p:spPr>
          <a:xfrm>
            <a:off x="0" y="4170347"/>
            <a:ext cx="12192000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가장 최근에 추가된 컨텐츠로 최대 </a:t>
            </a:r>
            <a:r>
              <a:rPr lang="en-US" altLang="ko-KR" dirty="0"/>
              <a:t>4</a:t>
            </a:r>
            <a:r>
              <a:rPr lang="ko-KR" altLang="en-US" dirty="0"/>
              <a:t>인의 유저가 하나의 </a:t>
            </a:r>
            <a:r>
              <a:rPr lang="ko-KR" altLang="en-US" dirty="0" err="1"/>
              <a:t>맵을</a:t>
            </a:r>
            <a:r>
              <a:rPr lang="ko-KR" altLang="en-US" dirty="0"/>
              <a:t> 클리어 하는 형태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 err="1"/>
              <a:t>협동전</a:t>
            </a:r>
            <a:r>
              <a:rPr lang="ko-KR" altLang="en-US" dirty="0"/>
              <a:t> 또한 매칭이 필요하기 때문에 아레나와 같이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입장 가능한 시간을 제한하여</a:t>
            </a:r>
            <a:r>
              <a:rPr lang="en-US" altLang="ko-KR" dirty="0"/>
              <a:t>, </a:t>
            </a:r>
            <a:r>
              <a:rPr lang="ko-KR" altLang="en-US" dirty="0"/>
              <a:t>빠르고 안정적인 </a:t>
            </a:r>
            <a:r>
              <a:rPr lang="ko-KR" altLang="en-US" dirty="0" err="1"/>
              <a:t>매칭을</a:t>
            </a:r>
            <a:r>
              <a:rPr lang="ko-KR" altLang="en-US" dirty="0"/>
              <a:t> 유도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C0FEC3F-E7D5-48D3-AAFE-55696DAE10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655" y="1275931"/>
            <a:ext cx="4567751" cy="21633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1BF7C46-10CC-4B88-90F4-AE613165CE8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4814" y="1275931"/>
            <a:ext cx="4546067" cy="215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572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PVE :</a:t>
            </a:r>
            <a:r>
              <a:rPr lang="ko-KR" altLang="en-US" dirty="0"/>
              <a:t> </a:t>
            </a:r>
            <a:r>
              <a:rPr lang="ko-KR" altLang="en-US" dirty="0" err="1"/>
              <a:t>협동전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3E70A1-5F2C-467F-9EAA-4A6729793C25}"/>
              </a:ext>
            </a:extLst>
          </p:cNvPr>
          <p:cNvSpPr txBox="1"/>
          <p:nvPr/>
        </p:nvSpPr>
        <p:spPr>
          <a:xfrm>
            <a:off x="0" y="4170347"/>
            <a:ext cx="12192000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/>
              <a:t>협동전</a:t>
            </a:r>
            <a:r>
              <a:rPr lang="ko-KR" altLang="en-US" dirty="0"/>
              <a:t> 플레이 도중 유저가 죽게 되면 게임이 끝나는 것이 아니라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영혼의 형태로 변화하게 되며 팀원을 따라다니며 힐을 줄 수 있음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-&gt; </a:t>
            </a:r>
            <a:r>
              <a:rPr lang="ko-KR" altLang="en-US" dirty="0"/>
              <a:t>플레이어가 죽었다고 끝이 아니라</a:t>
            </a:r>
            <a:r>
              <a:rPr lang="en-US" altLang="ko-KR" dirty="0"/>
              <a:t>, </a:t>
            </a:r>
            <a:r>
              <a:rPr lang="ko-KR" altLang="en-US" dirty="0"/>
              <a:t>팀원에게 끝까지 기여를 할 수 있음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C0FEC3F-E7D5-48D3-AAFE-55696DAE10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655" y="1275931"/>
            <a:ext cx="4567751" cy="21633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1BF7C46-10CC-4B88-90F4-AE613165CE8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4814" y="1275931"/>
            <a:ext cx="4546067" cy="215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43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PVE :</a:t>
            </a:r>
            <a:r>
              <a:rPr lang="ko-KR" altLang="en-US" dirty="0"/>
              <a:t> </a:t>
            </a:r>
            <a:r>
              <a:rPr lang="ko-KR" altLang="en-US" dirty="0" err="1"/>
              <a:t>협동전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3E70A1-5F2C-467F-9EAA-4A6729793C25}"/>
              </a:ext>
            </a:extLst>
          </p:cNvPr>
          <p:cNvSpPr txBox="1"/>
          <p:nvPr/>
        </p:nvSpPr>
        <p:spPr>
          <a:xfrm>
            <a:off x="0" y="4170347"/>
            <a:ext cx="12192000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협동전은 시즌이 새로 열릴 때마다 속성이 교체되기 때문에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보상을 꾸준히 얻고 싶다면</a:t>
            </a:r>
            <a:r>
              <a:rPr lang="en-US" altLang="ko-KR" dirty="0"/>
              <a:t>, </a:t>
            </a:r>
            <a:r>
              <a:rPr lang="ko-KR" altLang="en-US" dirty="0"/>
              <a:t>다양한 속성의 캐릭터 육성이 필요하다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C0FEC3F-E7D5-48D3-AAFE-55696DAE10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655" y="1275931"/>
            <a:ext cx="4567751" cy="21633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1BF7C46-10CC-4B88-90F4-AE613165CE8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4814" y="1275931"/>
            <a:ext cx="4546067" cy="215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132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가테</a:t>
            </a:r>
            <a:r>
              <a:rPr lang="ko-KR" altLang="en-US" dirty="0"/>
              <a:t> </a:t>
            </a:r>
            <a:r>
              <a:rPr lang="ko-KR" altLang="en-US" dirty="0" err="1"/>
              <a:t>엔드는</a:t>
            </a:r>
            <a:r>
              <a:rPr lang="ko-KR" altLang="en-US" dirty="0"/>
              <a:t> 뭘로 구성되어 있나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50236" y="1854437"/>
            <a:ext cx="7622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PVE :</a:t>
            </a:r>
            <a:r>
              <a:rPr lang="ko-KR" altLang="en-US" dirty="0"/>
              <a:t> 부유성 미궁</a:t>
            </a:r>
            <a:r>
              <a:rPr lang="en-US" altLang="ko-KR" dirty="0"/>
              <a:t>, </a:t>
            </a:r>
            <a:r>
              <a:rPr lang="ko-KR" altLang="en-US" dirty="0"/>
              <a:t>경계의 미궁</a:t>
            </a:r>
            <a:r>
              <a:rPr lang="en-US" altLang="ko-KR" dirty="0"/>
              <a:t>, </a:t>
            </a:r>
            <a:r>
              <a:rPr lang="ko-KR" altLang="en-US" dirty="0" err="1"/>
              <a:t>카마존</a:t>
            </a:r>
            <a:r>
              <a:rPr lang="ko-KR" altLang="en-US" dirty="0"/>
              <a:t> 랜드</a:t>
            </a:r>
            <a:r>
              <a:rPr lang="en-US" altLang="ko-KR" dirty="0"/>
              <a:t>, </a:t>
            </a:r>
            <a:r>
              <a:rPr lang="ko-KR" altLang="en-US" dirty="0" err="1"/>
              <a:t>협동전</a:t>
            </a:r>
            <a:r>
              <a:rPr lang="en-US" altLang="ko-KR" dirty="0"/>
              <a:t>, </a:t>
            </a:r>
            <a:r>
              <a:rPr lang="ko-KR" altLang="en-US" dirty="0"/>
              <a:t>궤도 엘리베이터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50236" y="2871387"/>
            <a:ext cx="3008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PVP : </a:t>
            </a:r>
            <a:r>
              <a:rPr lang="ko-KR" altLang="en-US" dirty="0"/>
              <a:t>콜로세움</a:t>
            </a:r>
            <a:r>
              <a:rPr lang="en-US" altLang="ko-KR" dirty="0"/>
              <a:t>, </a:t>
            </a:r>
            <a:r>
              <a:rPr lang="ko-KR" altLang="en-US" dirty="0"/>
              <a:t>아레나</a:t>
            </a:r>
          </a:p>
        </p:txBody>
      </p:sp>
    </p:spTree>
    <p:extLst>
      <p:ext uri="{BB962C8B-B14F-4D97-AF65-F5344CB8AC3E}">
        <p14:creationId xmlns:p14="http://schemas.microsoft.com/office/powerpoint/2010/main" val="3153945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PVP : </a:t>
            </a:r>
            <a:r>
              <a:rPr lang="ko-KR" altLang="en-US" dirty="0"/>
              <a:t>콜로세움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4170347"/>
            <a:ext cx="12192000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비 동기식 </a:t>
            </a:r>
            <a:r>
              <a:rPr lang="en-US" altLang="ko-KR" dirty="0"/>
              <a:t>PVP</a:t>
            </a:r>
            <a:r>
              <a:rPr lang="ko-KR" altLang="en-US" dirty="0"/>
              <a:t>로 티켓만 있다면</a:t>
            </a:r>
            <a:r>
              <a:rPr lang="en-US" altLang="ko-KR" dirty="0"/>
              <a:t>, </a:t>
            </a:r>
            <a:r>
              <a:rPr lang="ko-KR" altLang="en-US" dirty="0"/>
              <a:t>언제라도 플레이 할 수 있는 </a:t>
            </a:r>
            <a:r>
              <a:rPr lang="en-US" altLang="ko-KR" dirty="0"/>
              <a:t>PVP </a:t>
            </a:r>
            <a:r>
              <a:rPr lang="ko-KR" altLang="en-US" dirty="0"/>
              <a:t>컨텐츠이다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유저는 방어 파티와 방어 파티의 진영을 설정 할 수 있으며</a:t>
            </a:r>
            <a:r>
              <a:rPr lang="en-US" altLang="ko-KR" dirty="0"/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공개 되어있는 상대방의 방어 파티를 보고 공격 파티를 선택하여 공격 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r="3792"/>
          <a:stretch/>
        </p:blipFill>
        <p:spPr>
          <a:xfrm>
            <a:off x="3298825" y="986853"/>
            <a:ext cx="5594350" cy="275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282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PVP : </a:t>
            </a:r>
            <a:r>
              <a:rPr lang="ko-KR" altLang="en-US" dirty="0"/>
              <a:t>콜로세움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4170347"/>
            <a:ext cx="12192000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유저는 주로 </a:t>
            </a:r>
            <a:r>
              <a:rPr lang="ko-KR" altLang="en-US" dirty="0" err="1"/>
              <a:t>데일리</a:t>
            </a:r>
            <a:r>
              <a:rPr lang="ko-KR" altLang="en-US" dirty="0"/>
              <a:t> 미션의 콜로세움 </a:t>
            </a:r>
            <a:r>
              <a:rPr lang="en-US" altLang="ko-KR" dirty="0"/>
              <a:t>3</a:t>
            </a:r>
            <a:r>
              <a:rPr lang="ko-KR" altLang="en-US" dirty="0"/>
              <a:t>회 플레이를 통하여 접근하게 되며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최종적으로는 주간 보상인 </a:t>
            </a:r>
            <a:r>
              <a:rPr lang="ko-KR" altLang="en-US" dirty="0" err="1"/>
              <a:t>젬을</a:t>
            </a:r>
            <a:r>
              <a:rPr lang="ko-KR" altLang="en-US" dirty="0"/>
              <a:t> 수급하기 위하여 플레이를 계속 하게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3968"/>
          <a:stretch/>
        </p:blipFill>
        <p:spPr>
          <a:xfrm>
            <a:off x="3337874" y="975185"/>
            <a:ext cx="5516251" cy="272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57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PVP : </a:t>
            </a:r>
            <a:r>
              <a:rPr lang="ko-KR" altLang="en-US" dirty="0"/>
              <a:t>콜로세움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4170347"/>
            <a:ext cx="12192000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유저는 공격을 할 때 상대방 방어 파티의 진형을 보고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본인의 공격 파티 진형도 수정을 하여 공격을 할 수 있으며</a:t>
            </a:r>
            <a:r>
              <a:rPr lang="en-US" altLang="ko-KR" dirty="0"/>
              <a:t>, </a:t>
            </a:r>
            <a:r>
              <a:rPr lang="ko-KR" altLang="en-US" dirty="0"/>
              <a:t>전략적인 요소가 강조 되어있는 형태의 </a:t>
            </a:r>
            <a:r>
              <a:rPr lang="en-US" altLang="ko-KR" dirty="0"/>
              <a:t>PVP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-&gt; </a:t>
            </a:r>
            <a:r>
              <a:rPr lang="ko-KR" altLang="en-US" dirty="0"/>
              <a:t>일반적인 </a:t>
            </a:r>
            <a:r>
              <a:rPr lang="en-US" altLang="ko-KR" dirty="0"/>
              <a:t>AI PVP</a:t>
            </a:r>
            <a:r>
              <a:rPr lang="ko-KR" altLang="en-US" dirty="0"/>
              <a:t>를 벗어나 유저가 진형을 고민하면서 재미를 느끼게 유도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3646"/>
          <a:stretch/>
        </p:blipFill>
        <p:spPr>
          <a:xfrm>
            <a:off x="3126497" y="801691"/>
            <a:ext cx="5939005" cy="291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936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PVP : </a:t>
            </a:r>
            <a:r>
              <a:rPr lang="ko-KR" altLang="en-US" dirty="0"/>
              <a:t>아레나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0128" y="1141880"/>
            <a:ext cx="5371744" cy="25441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170347"/>
            <a:ext cx="12192000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실시간 </a:t>
            </a:r>
            <a:r>
              <a:rPr lang="en-US" altLang="ko-KR" dirty="0"/>
              <a:t>PVP </a:t>
            </a:r>
            <a:r>
              <a:rPr lang="ko-KR" altLang="en-US" dirty="0"/>
              <a:t>형태를 띄고 있는 아레나로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시즌에 따라 전투가 진행되는 </a:t>
            </a:r>
            <a:r>
              <a:rPr lang="ko-KR" altLang="en-US" dirty="0" err="1"/>
              <a:t>맵이</a:t>
            </a:r>
            <a:r>
              <a:rPr lang="ko-KR" altLang="en-US" dirty="0"/>
              <a:t> 변경되며</a:t>
            </a:r>
            <a:r>
              <a:rPr lang="en-US" altLang="ko-KR" dirty="0"/>
              <a:t>, </a:t>
            </a:r>
            <a:r>
              <a:rPr lang="ko-KR" altLang="en-US" dirty="0"/>
              <a:t>유저는 해당 시즌의 </a:t>
            </a:r>
            <a:r>
              <a:rPr lang="ko-KR" altLang="en-US" dirty="0" err="1"/>
              <a:t>맵에서</a:t>
            </a:r>
            <a:r>
              <a:rPr lang="ko-KR" altLang="en-US" dirty="0"/>
              <a:t> 유리한 캐릭터를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육성하며 플레이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-&gt; </a:t>
            </a:r>
            <a:r>
              <a:rPr lang="ko-KR" altLang="en-US" dirty="0"/>
              <a:t>시즌에 따라 </a:t>
            </a:r>
            <a:r>
              <a:rPr lang="ko-KR" altLang="en-US" dirty="0" err="1"/>
              <a:t>맵을</a:t>
            </a:r>
            <a:r>
              <a:rPr lang="ko-KR" altLang="en-US" dirty="0"/>
              <a:t> 변경하여</a:t>
            </a:r>
            <a:r>
              <a:rPr lang="en-US" altLang="ko-KR" dirty="0"/>
              <a:t>, </a:t>
            </a:r>
            <a:r>
              <a:rPr lang="ko-KR" altLang="en-US" dirty="0"/>
              <a:t>캐릭터의 육성을 유도</a:t>
            </a:r>
          </a:p>
        </p:txBody>
      </p:sp>
    </p:spTree>
    <p:extLst>
      <p:ext uri="{BB962C8B-B14F-4D97-AF65-F5344CB8AC3E}">
        <p14:creationId xmlns:p14="http://schemas.microsoft.com/office/powerpoint/2010/main" val="1325831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PVP : </a:t>
            </a:r>
            <a:r>
              <a:rPr lang="ko-KR" altLang="en-US" dirty="0"/>
              <a:t>아레나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0128" y="1141880"/>
            <a:ext cx="5371744" cy="25441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170347"/>
            <a:ext cx="12192000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아레나의 특이점은 입장 가능 시간이 따로 존재 한다는 점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실시간으로 유저의 매칭이 필요하기 때문에</a:t>
            </a:r>
            <a:r>
              <a:rPr lang="en-US" altLang="ko-KR" dirty="0"/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 err="1"/>
              <a:t>매칭을</a:t>
            </a:r>
            <a:r>
              <a:rPr lang="ko-KR" altLang="en-US" dirty="0"/>
              <a:t> 원활하게 하기 위해 시간을 통제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778499" y="3121025"/>
            <a:ext cx="844551" cy="4953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055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PVE : </a:t>
            </a:r>
            <a:r>
              <a:rPr lang="ko-KR" altLang="en-US" dirty="0"/>
              <a:t>부유성 미궁 </a:t>
            </a:r>
            <a:r>
              <a:rPr lang="en-US" altLang="ko-KR" dirty="0"/>
              <a:t>, </a:t>
            </a:r>
            <a:r>
              <a:rPr lang="ko-KR" altLang="en-US" dirty="0"/>
              <a:t>경계의 미궁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D54C1B6-CCE2-4479-9CA9-B3D0F68641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678" y="1263818"/>
            <a:ext cx="5081743" cy="24067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3D74E87-B6D8-40F8-A5D6-1AEFBDCBD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9580" y="1263817"/>
            <a:ext cx="5081745" cy="24067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63C6BE-6CFE-4396-A601-71316C062036}"/>
              </a:ext>
            </a:extLst>
          </p:cNvPr>
          <p:cNvSpPr txBox="1"/>
          <p:nvPr/>
        </p:nvSpPr>
        <p:spPr>
          <a:xfrm>
            <a:off x="0" y="4170347"/>
            <a:ext cx="12192000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가디언 </a:t>
            </a:r>
            <a:r>
              <a:rPr lang="ko-KR" altLang="en-US" dirty="0" err="1"/>
              <a:t>테일즈에서</a:t>
            </a:r>
            <a:r>
              <a:rPr lang="ko-KR" altLang="en-US" dirty="0"/>
              <a:t> 가장 초기부터 존재했던 </a:t>
            </a:r>
            <a:r>
              <a:rPr lang="en-US" altLang="ko-KR" dirty="0"/>
              <a:t>PVE </a:t>
            </a:r>
            <a:r>
              <a:rPr lang="ko-KR" altLang="en-US" dirty="0"/>
              <a:t>형태의 엔드 컨텐츠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일반 전투</a:t>
            </a:r>
            <a:r>
              <a:rPr lang="en-US" altLang="ko-KR" dirty="0"/>
              <a:t>, </a:t>
            </a:r>
            <a:r>
              <a:rPr lang="ko-KR" altLang="en-US" dirty="0"/>
              <a:t>달리기</a:t>
            </a:r>
            <a:r>
              <a:rPr lang="en-US" altLang="ko-KR" dirty="0"/>
              <a:t>, </a:t>
            </a:r>
            <a:r>
              <a:rPr lang="ko-KR" altLang="en-US" dirty="0"/>
              <a:t>퍼즐</a:t>
            </a:r>
            <a:r>
              <a:rPr lang="en-US" altLang="ko-KR" dirty="0"/>
              <a:t>, </a:t>
            </a:r>
            <a:r>
              <a:rPr lang="ko-KR" altLang="en-US" dirty="0"/>
              <a:t>보스 전투로 스테이지가 구성 되어 있으며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특정 종류의 캐릭터를 필요로 하는 스테이지도 존재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부유성 미궁과 경계의 미궁은 스테이지적 차이점은 크게 없으나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경계의 미궁은 특정 속성만 사용하여 플레이 가능한 제약이 존재</a:t>
            </a:r>
          </a:p>
        </p:txBody>
      </p:sp>
    </p:spTree>
    <p:extLst>
      <p:ext uri="{BB962C8B-B14F-4D97-AF65-F5344CB8AC3E}">
        <p14:creationId xmlns:p14="http://schemas.microsoft.com/office/powerpoint/2010/main" val="228212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50236" y="188008"/>
            <a:ext cx="432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PVE : </a:t>
            </a:r>
            <a:r>
              <a:rPr lang="ko-KR" altLang="en-US" dirty="0"/>
              <a:t>부유성 미궁 </a:t>
            </a:r>
            <a:r>
              <a:rPr lang="en-US" altLang="ko-KR" dirty="0"/>
              <a:t>, </a:t>
            </a:r>
            <a:r>
              <a:rPr lang="ko-KR" altLang="en-US" dirty="0"/>
              <a:t>경계의 미궁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D54C1B6-CCE2-4479-9CA9-B3D0F6864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78" y="1263818"/>
            <a:ext cx="5081743" cy="24067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3D74E87-B6D8-40F8-A5D6-1AEFBDCBD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9580" y="1263817"/>
            <a:ext cx="5081745" cy="24067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63C6BE-6CFE-4396-A601-71316C062036}"/>
              </a:ext>
            </a:extLst>
          </p:cNvPr>
          <p:cNvSpPr txBox="1"/>
          <p:nvPr/>
        </p:nvSpPr>
        <p:spPr>
          <a:xfrm>
            <a:off x="0" y="4170347"/>
            <a:ext cx="12192000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경계의 미궁은 속성이 강제되어 있기 때문에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유저로 하여금 클리어 하기 위해서는 여러가지 속성의 캐릭터 육성을 유도</a:t>
            </a:r>
          </a:p>
        </p:txBody>
      </p:sp>
    </p:spTree>
    <p:extLst>
      <p:ext uri="{BB962C8B-B14F-4D97-AF65-F5344CB8AC3E}">
        <p14:creationId xmlns:p14="http://schemas.microsoft.com/office/powerpoint/2010/main" val="1747360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601</Words>
  <Application>Microsoft Office PowerPoint</Application>
  <PresentationFormat>와이드스크린</PresentationFormat>
  <Paragraphs>78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Atents</dc:creator>
  <cp:lastModifiedBy>조 성훈</cp:lastModifiedBy>
  <cp:revision>27</cp:revision>
  <dcterms:created xsi:type="dcterms:W3CDTF">2021-04-15T02:12:24Z</dcterms:created>
  <dcterms:modified xsi:type="dcterms:W3CDTF">2021-04-15T15:08:06Z</dcterms:modified>
</cp:coreProperties>
</file>

<file path=docProps/thumbnail.jpeg>
</file>